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9109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74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0684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94116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035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38109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8593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027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89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894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739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131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81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127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381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26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458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C14B813-539A-49EA-821D-F0BC6A54FEA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86CC141-5A91-4DF9-AE2A-60F66C6BCE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517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04221" y="1040801"/>
            <a:ext cx="8001000" cy="2971801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проект «модернизация первичного звена»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9844" y="4163209"/>
            <a:ext cx="6400800" cy="426919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ГУЗ «</a:t>
            </a:r>
            <a:r>
              <a:rPr lang="ru-RU" dirty="0" err="1" smtClean="0">
                <a:solidFill>
                  <a:schemeClr val="tx1"/>
                </a:solidFill>
              </a:rPr>
              <a:t>Борзинская</a:t>
            </a:r>
            <a:r>
              <a:rPr lang="ru-RU" dirty="0" smtClean="0">
                <a:solidFill>
                  <a:schemeClr val="tx1"/>
                </a:solidFill>
              </a:rPr>
              <a:t>  ЦРБ»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67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5431" y="248819"/>
            <a:ext cx="8534400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Реализация мероприятий по проведению капитального ремонта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238" y="0"/>
            <a:ext cx="3775241" cy="6667638"/>
          </a:xfrm>
        </p:spPr>
        <p:txBody>
          <a:bodyPr>
            <a:normAutofit/>
          </a:bodyPr>
          <a:lstStyle/>
          <a:p>
            <a:pPr lvl="1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793" y="2762952"/>
            <a:ext cx="2879666" cy="38395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9954" y="2905883"/>
            <a:ext cx="2762505" cy="36833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9493" y="3070684"/>
            <a:ext cx="2632507" cy="35100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38" y="1777699"/>
            <a:ext cx="3675298" cy="275647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55633" y="1755885"/>
            <a:ext cx="78696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Капитальный ремонт поликлиники на общую сумму- 24301850,0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0409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6039" y="211964"/>
            <a:ext cx="8534400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Реализация мероприятий по приобретению медицинского автомобильного транспорта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371" y="513188"/>
            <a:ext cx="2003314" cy="26710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322" y="3300128"/>
            <a:ext cx="2508548" cy="33447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34" y="331222"/>
            <a:ext cx="2226680" cy="29689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5784" y="3526098"/>
            <a:ext cx="2409309" cy="321241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547169" y="2143232"/>
            <a:ext cx="441063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Обеспечены автотранспортом УАЗ фельдшерско-акушерские пункты с. Соловьевск, </a:t>
            </a:r>
            <a:r>
              <a:rPr lang="ru-RU" dirty="0" err="1" smtClean="0"/>
              <a:t>Кондуй</a:t>
            </a:r>
            <a:r>
              <a:rPr lang="ru-RU" dirty="0" smtClean="0"/>
              <a:t>, </a:t>
            </a:r>
            <a:r>
              <a:rPr lang="ru-RU" dirty="0" err="1" smtClean="0"/>
              <a:t>Акурай</a:t>
            </a:r>
            <a:r>
              <a:rPr lang="ru-RU" dirty="0" smtClean="0"/>
              <a:t>, Цыган-</a:t>
            </a:r>
            <a:r>
              <a:rPr lang="ru-RU" dirty="0" err="1" smtClean="0"/>
              <a:t>Олуй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Автотранспорт Лада Гранта, Лада Веста в детскую поликлинику и в поликлинику </a:t>
            </a:r>
            <a:r>
              <a:rPr lang="ru-RU" dirty="0" err="1" smtClean="0"/>
              <a:t>пгт</a:t>
            </a:r>
            <a:r>
              <a:rPr lang="ru-RU" dirty="0" smtClean="0"/>
              <a:t> Шерловая гора Лада Ларгус</a:t>
            </a:r>
            <a:r>
              <a:rPr lang="ru-RU" dirty="0"/>
              <a:t>-</a:t>
            </a:r>
            <a:r>
              <a:rPr lang="ru-RU" dirty="0" smtClean="0"/>
              <a:t>2шт</a:t>
            </a:r>
          </a:p>
          <a:p>
            <a:r>
              <a:rPr lang="ru-RU" dirty="0" smtClean="0"/>
              <a:t>Нива-2шт</a:t>
            </a:r>
          </a:p>
          <a:p>
            <a:r>
              <a:rPr lang="ru-RU" dirty="0" smtClean="0"/>
              <a:t>УАЗ Патриот-2шт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244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282" y="270334"/>
            <a:ext cx="8534400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Реализация мероприятий по приобретению медицинского оборудования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452" y="1935410"/>
            <a:ext cx="3493342" cy="46577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3237" y="1931552"/>
            <a:ext cx="3496236" cy="46616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08669" y="2200494"/>
            <a:ext cx="37866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Комплекс рентгенодиагностический цифровой со столом-штативом поворотным 	КРДЦ-Т20\Т2000-	«РЕНЕКС».</a:t>
            </a:r>
          </a:p>
          <a:p>
            <a:r>
              <a:rPr lang="ru-RU" sz="2400" dirty="0" smtClean="0"/>
              <a:t>С 19.08 по 09.11проведено-1157 исследований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783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93685" y="621253"/>
            <a:ext cx="4118071" cy="54907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68187" y="1586639"/>
            <a:ext cx="53250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Риноскоп проведено исследований-119 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5996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62390" y="739588"/>
            <a:ext cx="3899892" cy="51998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02" y="739589"/>
            <a:ext cx="3899892" cy="51998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07453" y="1301674"/>
            <a:ext cx="333487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Спирограф в количестве 2 шт.</a:t>
            </a:r>
            <a:br>
              <a:rPr lang="ru-RU" sz="3200" dirty="0" smtClean="0"/>
            </a:br>
            <a:r>
              <a:rPr lang="ru-RU" sz="3200" dirty="0" smtClean="0"/>
              <a:t>проведено исследований- 1458</a:t>
            </a:r>
            <a:br>
              <a:rPr lang="ru-RU" sz="3200" dirty="0" smtClean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0395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474259" y="914400"/>
            <a:ext cx="7046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Аппарат УЗИ .</a:t>
            </a:r>
          </a:p>
          <a:p>
            <a:pPr algn="ctr"/>
            <a:r>
              <a:rPr lang="ru-RU" dirty="0" smtClean="0"/>
              <a:t>Проведено исследований-828.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730" y="1559859"/>
            <a:ext cx="4894729" cy="51636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5044" y="1559859"/>
            <a:ext cx="4647304" cy="5163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95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9399" y="139850"/>
            <a:ext cx="3743660" cy="290456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 2021 годы </a:t>
            </a:r>
            <a:r>
              <a:rPr lang="ru-RU" dirty="0">
                <a:solidFill>
                  <a:schemeClr val="tx1"/>
                </a:solidFill>
              </a:rPr>
              <a:t>б</a:t>
            </a:r>
            <a:r>
              <a:rPr lang="ru-RU" dirty="0" smtClean="0">
                <a:solidFill>
                  <a:schemeClr val="tx1"/>
                </a:solidFill>
              </a:rPr>
              <a:t>ыл построен </a:t>
            </a:r>
            <a:r>
              <a:rPr lang="ru-RU" dirty="0">
                <a:solidFill>
                  <a:schemeClr val="tx1"/>
                </a:solidFill>
              </a:rPr>
              <a:t>модульный  </a:t>
            </a:r>
            <a:r>
              <a:rPr lang="ru-RU" dirty="0" smtClean="0">
                <a:solidFill>
                  <a:schemeClr val="tx1"/>
                </a:solidFill>
              </a:rPr>
              <a:t>фельдшерско-акушерский пункт с. Соловьевск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298" y="634700"/>
            <a:ext cx="3485478" cy="43783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878" y="634700"/>
            <a:ext cx="3657600" cy="43783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245" y="2689412"/>
            <a:ext cx="3808207" cy="385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49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191</TotalTime>
  <Words>105</Words>
  <Application>Microsoft Office PowerPoint</Application>
  <PresentationFormat>Широкоэкранный</PresentationFormat>
  <Paragraphs>22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Century Gothic</vt:lpstr>
      <vt:lpstr>Times New Roman</vt:lpstr>
      <vt:lpstr>Wingdings 3</vt:lpstr>
      <vt:lpstr>Сектор</vt:lpstr>
      <vt:lpstr>Федеральный проект «модернизация первичного звена»</vt:lpstr>
      <vt:lpstr>Реализация мероприятий по проведению капитального ремонта </vt:lpstr>
      <vt:lpstr>Реализация мероприятий по приобретению медицинского автомобильного транспорта</vt:lpstr>
      <vt:lpstr>Реализация мероприятий по приобретению медицинского оборудования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Федеральный проект «модернизация первичного звена»</dc:title>
  <dc:creator>Пользователь</dc:creator>
  <cp:lastModifiedBy>Пользователь</cp:lastModifiedBy>
  <cp:revision>11</cp:revision>
  <dcterms:created xsi:type="dcterms:W3CDTF">2022-11-10T00:57:06Z</dcterms:created>
  <dcterms:modified xsi:type="dcterms:W3CDTF">2022-11-10T04:09:01Z</dcterms:modified>
</cp:coreProperties>
</file>