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лайд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317329"/>
            <a:ext cx="9144000" cy="7336011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лайд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76138" y="0"/>
            <a:ext cx="9220138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лайд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05675" y="1"/>
            <a:ext cx="9249675" cy="685799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лайд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68864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лайд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4762"/>
            <a:ext cx="9143999" cy="686276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лайд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8786"/>
            <a:ext cx="9144000" cy="687678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лайд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22225"/>
            <a:ext cx="9144000" cy="698022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лайд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9592"/>
            <a:ext cx="9144000" cy="686759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лайд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14468"/>
            <a:ext cx="9143999" cy="697246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Стажер</dc:creator>
  <cp:lastModifiedBy>stager</cp:lastModifiedBy>
  <cp:revision>3</cp:revision>
  <dcterms:created xsi:type="dcterms:W3CDTF">2019-01-11T11:27:07Z</dcterms:created>
  <dcterms:modified xsi:type="dcterms:W3CDTF">2019-01-11T11:49:17Z</dcterms:modified>
</cp:coreProperties>
</file>