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docx" ContentType="application/vnd.openxmlformats-officedocument.wordprocessingml.document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 horzBarState="maximized">
    <p:restoredLeft sz="14995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-444" y="-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6/29/2021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 xmlns="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____Microsoft_Office_Word1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99072" y="1155940"/>
            <a:ext cx="9765102" cy="4520241"/>
          </a:xfrm>
        </p:spPr>
        <p:txBody>
          <a:bodyPr/>
          <a:lstStyle/>
          <a:p>
            <a:r>
              <a:rPr lang="ru-RU" sz="3000" dirty="0"/>
              <a:t>ГУЗ  Забайкальская  ЦРБ </a:t>
            </a:r>
            <a:br>
              <a:rPr lang="ru-RU" sz="3000" dirty="0"/>
            </a:br>
            <a:r>
              <a:rPr lang="ru-RU" sz="3000" dirty="0"/>
              <a:t>взрослая поликлиника</a:t>
            </a:r>
            <a:br>
              <a:rPr lang="ru-RU" sz="3000" dirty="0"/>
            </a:br>
            <a:r>
              <a:rPr lang="ru-RU" sz="3000" dirty="0"/>
              <a:t/>
            </a:r>
            <a:br>
              <a:rPr lang="ru-RU" sz="3000" dirty="0"/>
            </a:br>
            <a:r>
              <a:rPr lang="ru-RU" sz="3000" dirty="0"/>
              <a:t>Процесс «Проведение исследований биологических материалов человека                                                                            с использованием лабораторных методов »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42344367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71600" y="284672"/>
            <a:ext cx="9601200" cy="862641"/>
          </a:xfrm>
        </p:spPr>
        <p:txBody>
          <a:bodyPr>
            <a:noAutofit/>
          </a:bodyPr>
          <a:lstStyle/>
          <a:p>
            <a:pPr algn="ctr"/>
            <a:r>
              <a:rPr lang="ru-RU" sz="5000" b="1" dirty="0" smtClean="0"/>
              <a:t>Цели проекта</a:t>
            </a:r>
            <a:endParaRPr lang="ru-RU" sz="5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599" y="1500996"/>
            <a:ext cx="10127411" cy="5210354"/>
          </a:xfrm>
        </p:spPr>
        <p:txBody>
          <a:bodyPr>
            <a:normAutofit/>
          </a:bodyPr>
          <a:lstStyle/>
          <a:p>
            <a:r>
              <a:rPr lang="ru-RU" sz="4000" dirty="0"/>
              <a:t>Снижение времени ожидания очереди перед </a:t>
            </a:r>
            <a:r>
              <a:rPr lang="ru-RU" sz="4000" dirty="0" smtClean="0"/>
              <a:t>кабинетом</a:t>
            </a:r>
          </a:p>
          <a:p>
            <a:endParaRPr lang="ru-RU" dirty="0" smtClean="0"/>
          </a:p>
          <a:p>
            <a:r>
              <a:rPr lang="ru-RU" sz="4000" dirty="0" smtClean="0"/>
              <a:t>Снижение </a:t>
            </a:r>
            <a:r>
              <a:rPr lang="ru-RU" sz="4000" dirty="0"/>
              <a:t>времени пребывания пациента в кабинете забора крови</a:t>
            </a:r>
          </a:p>
        </p:txBody>
      </p:sp>
    </p:spTree>
    <p:extLst>
      <p:ext uri="{BB962C8B-B14F-4D97-AF65-F5344CB8AC3E}">
        <p14:creationId xmlns:p14="http://schemas.microsoft.com/office/powerpoint/2010/main" xmlns="" val="8242706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xmlns="" val="3382278634"/>
              </p:ext>
            </p:extLst>
          </p:nvPr>
        </p:nvGraphicFramePr>
        <p:xfrm>
          <a:off x="3959525" y="102413"/>
          <a:ext cx="5115464" cy="7040259"/>
        </p:xfrm>
        <a:graphic>
          <a:graphicData uri="http://schemas.openxmlformats.org/presentationml/2006/ole">
            <p:oleObj spid="_x0000_s1027" name="Документ" r:id="rId3" imgW="6656901" imgH="10347757" progId="Word.Document.12">
              <p:embed/>
            </p:oleObj>
          </a:graphicData>
        </a:graphic>
      </p:graphicFrame>
    </p:spTree>
    <p:extLst>
      <p:ext uri="{BB962C8B-B14F-4D97-AF65-F5344CB8AC3E}">
        <p14:creationId xmlns:p14="http://schemas.microsoft.com/office/powerpoint/2010/main" xmlns="" val="42316957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71600" y="181156"/>
            <a:ext cx="9601200" cy="759123"/>
          </a:xfrm>
        </p:spPr>
        <p:txBody>
          <a:bodyPr>
            <a:normAutofit/>
          </a:bodyPr>
          <a:lstStyle/>
          <a:p>
            <a:pPr algn="ctr"/>
            <a:r>
              <a:rPr lang="ru-RU" sz="2000" b="1" dirty="0"/>
              <a:t>Проблемы процесса  «Проведение исследований биологических материалов человека </a:t>
            </a:r>
            <a:r>
              <a:rPr lang="ru-RU" sz="2000" b="1" dirty="0" smtClean="0"/>
              <a:t>с </a:t>
            </a:r>
            <a:r>
              <a:rPr lang="ru-RU" sz="2000" b="1" dirty="0"/>
              <a:t>использованием лабораторных методов»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570417010"/>
              </p:ext>
            </p:extLst>
          </p:nvPr>
        </p:nvGraphicFramePr>
        <p:xfrm>
          <a:off x="1371600" y="939800"/>
          <a:ext cx="10385424" cy="4851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98143">
                  <a:extLst>
                    <a:ext uri="{9D8B030D-6E8A-4147-A177-3AD203B41FA5}">
                      <a16:colId xmlns:a16="http://schemas.microsoft.com/office/drawing/2014/main" xmlns="" val="905829004"/>
                    </a:ext>
                  </a:extLst>
                </a:gridCol>
                <a:gridCol w="2794569">
                  <a:extLst>
                    <a:ext uri="{9D8B030D-6E8A-4147-A177-3AD203B41FA5}">
                      <a16:colId xmlns:a16="http://schemas.microsoft.com/office/drawing/2014/main" xmlns="" val="2852879540"/>
                    </a:ext>
                  </a:extLst>
                </a:gridCol>
                <a:gridCol w="2596356">
                  <a:extLst>
                    <a:ext uri="{9D8B030D-6E8A-4147-A177-3AD203B41FA5}">
                      <a16:colId xmlns:a16="http://schemas.microsoft.com/office/drawing/2014/main" xmlns="" val="2575029100"/>
                    </a:ext>
                  </a:extLst>
                </a:gridCol>
                <a:gridCol w="2596356">
                  <a:extLst>
                    <a:ext uri="{9D8B030D-6E8A-4147-A177-3AD203B41FA5}">
                      <a16:colId xmlns:a16="http://schemas.microsoft.com/office/drawing/2014/main" xmlns="" val="7031123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проблема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решение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эффект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результат</a:t>
                      </a:r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4969062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1.Длительное ожидание пациентов для забора крови в очереди в кабинет.</a:t>
                      </a:r>
                    </a:p>
                    <a:p>
                      <a:r>
                        <a:rPr lang="ru-RU" dirty="0" smtClean="0"/>
                        <a:t>2.Низкая удовлетворенность пациентов.</a:t>
                      </a:r>
                    </a:p>
                    <a:p>
                      <a:r>
                        <a:rPr lang="ru-RU" dirty="0" smtClean="0"/>
                        <a:t>3.Лишнее перемещение процедурной медсестры.</a:t>
                      </a:r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1.Расстановка мебели с учетом эргономики рабочего места и зонирование в соответствии с требованиями САНПИН. 2.Приобретение рабочего столика для забора материала от пациента.</a:t>
                      </a:r>
                    </a:p>
                    <a:p>
                      <a:r>
                        <a:rPr lang="ru-RU" dirty="0" smtClean="0"/>
                        <a:t>4. Внедрение 5</a:t>
                      </a:r>
                      <a:r>
                        <a:rPr lang="en-US" dirty="0" smtClean="0"/>
                        <a:t>S </a:t>
                      </a:r>
                      <a:r>
                        <a:rPr lang="ru-RU" dirty="0" smtClean="0"/>
                        <a:t>системы.</a:t>
                      </a:r>
                    </a:p>
                    <a:p>
                      <a:r>
                        <a:rPr lang="ru-RU" dirty="0" smtClean="0"/>
                        <a:t>5.Разработка и выполнение СОП по забору крови из вены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1.Разработка алгоритма забора крови.                                                                                                 2.Разработка </a:t>
                      </a:r>
                      <a:r>
                        <a:rPr lang="ru-RU" dirty="0" err="1" smtClean="0"/>
                        <a:t>СОПа</a:t>
                      </a:r>
                      <a:r>
                        <a:rPr lang="ru-RU" dirty="0" smtClean="0"/>
                        <a:t>.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1.Снижение времени ожидания очереди перед кабинетом.</a:t>
                      </a:r>
                    </a:p>
                    <a:p>
                      <a:r>
                        <a:rPr lang="ru-RU" dirty="0" smtClean="0"/>
                        <a:t>2. Снижение времени пребывания пациента в кабинете забора крови</a:t>
                      </a:r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372605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4006058613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TM10001105[[fn=Уголки]]</Template>
  <TotalTime>25</TotalTime>
  <Words>121</Words>
  <Application>Microsoft Office PowerPoint</Application>
  <PresentationFormat>Произвольный</PresentationFormat>
  <Paragraphs>19</Paragraphs>
  <Slides>4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6" baseType="lpstr">
      <vt:lpstr>Crop</vt:lpstr>
      <vt:lpstr>Документ</vt:lpstr>
      <vt:lpstr>ГУЗ  Забайкальская  ЦРБ  взрослая поликлиника  Процесс «Проведение исследований биологических материалов человека                                                                            с использованием лабораторных методов » </vt:lpstr>
      <vt:lpstr>Цели проекта</vt:lpstr>
      <vt:lpstr>Слайд 3</vt:lpstr>
      <vt:lpstr>Проблемы процесса  «Проведение исследований биологических материалов человека с использованием лабораторных методов»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ГУЗ  Забайкальская  ЦРБ  взрослая поликлиника  Процесс «Проведение исследований биологических материалов человека                                                                            с использованием лабораторных методов »</dc:title>
  <dc:creator>ASUS</dc:creator>
  <cp:lastModifiedBy>Забайкальская ЦРБ</cp:lastModifiedBy>
  <cp:revision>4</cp:revision>
  <dcterms:created xsi:type="dcterms:W3CDTF">2021-06-28T15:11:29Z</dcterms:created>
  <dcterms:modified xsi:type="dcterms:W3CDTF">2021-06-29T08:20:25Z</dcterms:modified>
</cp:coreProperties>
</file>

<file path=docProps/thumbnail.jpeg>
</file>